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318" autoAdjust="0"/>
    <p:restoredTop sz="94660"/>
  </p:normalViewPr>
  <p:slideViewPr>
    <p:cSldViewPr>
      <p:cViewPr varScale="1">
        <p:scale>
          <a:sx n="105" d="100"/>
          <a:sy n="105" d="100"/>
        </p:scale>
        <p:origin x="-84" y="-19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9"/>
          <p:cNvSpPr>
            <a:spLocks noGrp="1"/>
          </p:cNvSpPr>
          <p:nvPr>
            <p:ph type="dt" sz="half" idx="10"/>
          </p:nvPr>
        </p:nvSpPr>
        <p:spPr/>
        <p:txBody>
          <a:bodyPr/>
          <a:lstStyle>
            <a:lvl1pPr>
              <a:defRPr/>
            </a:lvl1pPr>
          </a:lstStyle>
          <a:p>
            <a:pPr>
              <a:defRPr/>
            </a:pPr>
            <a:fld id="{D0F6C477-345D-44BD-BE0B-35229D972C90}" type="datetimeFigureOut">
              <a:rPr lang="en-US"/>
              <a:pPr>
                <a:defRPr/>
              </a:pPr>
              <a:t>2/2/2012</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78002980-3C44-4E16-817A-F53945CA9EFD}"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D2E64973-C23E-484A-AF8E-DD59A5CB2B17}" type="datetimeFigureOut">
              <a:rPr lang="en-US"/>
              <a:pPr>
                <a:defRPr/>
              </a:pPr>
              <a:t>2/2/2012</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4D6F3427-83B5-42C9-89A2-C1CA703929C4}"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1247DDC3-E056-4145-A5AB-DAF50F89C183}" type="datetimeFigureOut">
              <a:rPr lang="en-US"/>
              <a:pPr>
                <a:defRPr/>
              </a:pPr>
              <a:t>2/2/2012</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7B7B0C9F-BD60-4E30-AF84-A3D7D666A142}"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EA702693-9DC8-4D78-8D78-3C0621CD0EA3}" type="datetimeFigureOut">
              <a:rPr lang="en-US"/>
              <a:pPr>
                <a:defRPr/>
              </a:pPr>
              <a:t>2/2/2012</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FC3E21FE-5BE3-4B07-8B6F-7553392BCFA8}"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9"/>
          <p:cNvSpPr>
            <a:spLocks noGrp="1"/>
          </p:cNvSpPr>
          <p:nvPr>
            <p:ph type="dt" sz="half" idx="10"/>
          </p:nvPr>
        </p:nvSpPr>
        <p:spPr/>
        <p:txBody>
          <a:bodyPr/>
          <a:lstStyle>
            <a:lvl1pPr>
              <a:defRPr/>
            </a:lvl1pPr>
          </a:lstStyle>
          <a:p>
            <a:pPr>
              <a:defRPr/>
            </a:pPr>
            <a:fld id="{D68ED250-BC9F-4B1C-8178-4A17BDFF43F6}" type="datetimeFigureOut">
              <a:rPr lang="en-US"/>
              <a:pPr>
                <a:defRPr/>
              </a:pPr>
              <a:t>2/2/2012</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0E704568-CD75-412E-B878-DCF2AD5D251C}"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F903276C-7978-474C-B033-32807653FB69}" type="datetimeFigureOut">
              <a:rPr lang="en-US"/>
              <a:pPr>
                <a:defRPr/>
              </a:pPr>
              <a:t>2/2/2012</a:t>
            </a:fld>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4B9653DE-489A-45BF-A176-3A87B62DE47B}"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pPr>
              <a:defRPr/>
            </a:pPr>
            <a:fld id="{B824AEDB-7F20-4CCF-B525-3CB0CD815A02}" type="datetimeFigureOut">
              <a:rPr lang="en-US"/>
              <a:pPr>
                <a:defRPr/>
              </a:pPr>
              <a:t>2/2/2012</a:t>
            </a:fld>
            <a:endParaRPr lang="en-US"/>
          </a:p>
        </p:txBody>
      </p:sp>
      <p:sp>
        <p:nvSpPr>
          <p:cNvPr id="8" name="Footer Placeholder 21"/>
          <p:cNvSpPr>
            <a:spLocks noGrp="1"/>
          </p:cNvSpPr>
          <p:nvPr>
            <p:ph type="ftr" sz="quarter" idx="11"/>
          </p:nvPr>
        </p:nvSpPr>
        <p:spPr/>
        <p:txBody>
          <a:bodyPr/>
          <a:lstStyle>
            <a:lvl1pPr>
              <a:defRPr/>
            </a:lvl1pPr>
          </a:lstStyle>
          <a:p>
            <a:pPr>
              <a:defRPr/>
            </a:pPr>
            <a:endParaRPr lang="en-US"/>
          </a:p>
        </p:txBody>
      </p:sp>
      <p:sp>
        <p:nvSpPr>
          <p:cNvPr id="9" name="Slide Number Placeholder 17"/>
          <p:cNvSpPr>
            <a:spLocks noGrp="1"/>
          </p:cNvSpPr>
          <p:nvPr>
            <p:ph type="sldNum" sz="quarter" idx="12"/>
          </p:nvPr>
        </p:nvSpPr>
        <p:spPr/>
        <p:txBody>
          <a:bodyPr/>
          <a:lstStyle>
            <a:lvl1pPr>
              <a:defRPr/>
            </a:lvl1pPr>
          </a:lstStyle>
          <a:p>
            <a:pPr>
              <a:defRPr/>
            </a:pPr>
            <a:fld id="{218233AE-1212-46CF-B59C-0BF925F9307A}"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fld id="{BC674DA0-1B36-4EE7-B2D4-FF9258EB0185}" type="datetimeFigureOut">
              <a:rPr lang="en-US"/>
              <a:pPr>
                <a:defRPr/>
              </a:pPr>
              <a:t>2/2/2012</a:t>
            </a:fld>
            <a:endParaRPr lang="en-US"/>
          </a:p>
        </p:txBody>
      </p:sp>
      <p:sp>
        <p:nvSpPr>
          <p:cNvPr id="4" name="Footer Placeholder 21"/>
          <p:cNvSpPr>
            <a:spLocks noGrp="1"/>
          </p:cNvSpPr>
          <p:nvPr>
            <p:ph type="ftr" sz="quarter" idx="11"/>
          </p:nvPr>
        </p:nvSpPr>
        <p:spPr/>
        <p:txBody>
          <a:bodyPr/>
          <a:lstStyle>
            <a:lvl1pPr>
              <a:defRPr/>
            </a:lvl1pPr>
          </a:lstStyle>
          <a:p>
            <a:pPr>
              <a:defRPr/>
            </a:pPr>
            <a:endParaRPr lang="en-US"/>
          </a:p>
        </p:txBody>
      </p:sp>
      <p:sp>
        <p:nvSpPr>
          <p:cNvPr id="5" name="Slide Number Placeholder 17"/>
          <p:cNvSpPr>
            <a:spLocks noGrp="1"/>
          </p:cNvSpPr>
          <p:nvPr>
            <p:ph type="sldNum" sz="quarter" idx="12"/>
          </p:nvPr>
        </p:nvSpPr>
        <p:spPr/>
        <p:txBody>
          <a:bodyPr/>
          <a:lstStyle>
            <a:lvl1pPr>
              <a:defRPr/>
            </a:lvl1pPr>
          </a:lstStyle>
          <a:p>
            <a:pPr>
              <a:defRPr/>
            </a:pPr>
            <a:fld id="{F18818CD-3DC3-46CF-8DE8-88333E9DE5C5}"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E460DEC4-94BF-4116-B171-C046D4D62906}" type="datetimeFigureOut">
              <a:rPr lang="en-US"/>
              <a:pPr>
                <a:defRPr/>
              </a:pPr>
              <a:t>2/2/2012</a:t>
            </a:fld>
            <a:endParaRPr lang="en-US"/>
          </a:p>
        </p:txBody>
      </p:sp>
      <p:sp>
        <p:nvSpPr>
          <p:cNvPr id="3" name="Footer Placeholder 21"/>
          <p:cNvSpPr>
            <a:spLocks noGrp="1"/>
          </p:cNvSpPr>
          <p:nvPr>
            <p:ph type="ftr" sz="quarter" idx="11"/>
          </p:nvPr>
        </p:nvSpPr>
        <p:spPr/>
        <p:txBody>
          <a:bodyPr/>
          <a:lstStyle>
            <a:lvl1pPr>
              <a:defRPr/>
            </a:lvl1pPr>
          </a:lstStyle>
          <a:p>
            <a:pPr>
              <a:defRPr/>
            </a:pPr>
            <a:endParaRPr lang="en-US"/>
          </a:p>
        </p:txBody>
      </p:sp>
      <p:sp>
        <p:nvSpPr>
          <p:cNvPr id="4" name="Slide Number Placeholder 17"/>
          <p:cNvSpPr>
            <a:spLocks noGrp="1"/>
          </p:cNvSpPr>
          <p:nvPr>
            <p:ph type="sldNum" sz="quarter" idx="12"/>
          </p:nvPr>
        </p:nvSpPr>
        <p:spPr/>
        <p:txBody>
          <a:bodyPr/>
          <a:lstStyle>
            <a:lvl1pPr>
              <a:defRPr/>
            </a:lvl1pPr>
          </a:lstStyle>
          <a:p>
            <a:pPr>
              <a:defRPr/>
            </a:pPr>
            <a:fld id="{3D5CC2CD-B486-485D-86DC-AFAA323A9430}"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2ACA2370-AA51-4F94-8410-10B7DB0EB164}" type="datetimeFigureOut">
              <a:rPr lang="en-US"/>
              <a:pPr>
                <a:defRPr/>
              </a:pPr>
              <a:t>2/2/2012</a:t>
            </a:fld>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F213D63C-45F2-42F6-B572-159461A7716D}"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8"/>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ight Triangle 11"/>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8"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fld id="{C4D8F9D5-24F8-48D3-AE70-307536F52673}" type="datetimeFigureOut">
              <a:rPr lang="en-US"/>
              <a:pPr>
                <a:defRPr/>
              </a:pPr>
              <a:t>2/2/2012</a:t>
            </a:fld>
            <a:endParaRPr lang="en-US"/>
          </a:p>
        </p:txBody>
      </p:sp>
      <p:sp>
        <p:nvSpPr>
          <p:cNvPr id="10" name="Footer Placeholder 5"/>
          <p:cNvSpPr>
            <a:spLocks noGrp="1"/>
          </p:cNvSpPr>
          <p:nvPr>
            <p:ph type="ftr" sz="quarter" idx="11"/>
          </p:nvPr>
        </p:nvSpPr>
        <p:spPr/>
        <p:txBody>
          <a:bodyPr/>
          <a:lstStyle>
            <a:lvl1pPr>
              <a:defRPr/>
            </a:lvl1pPr>
          </a:lstStyle>
          <a:p>
            <a:pPr>
              <a:defRPr/>
            </a:pPr>
            <a:endParaRPr lang="en-US"/>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pPr>
              <a:defRPr/>
            </a:pPr>
            <a:fld id="{C808433E-B9E8-4915-A653-F60ED302D57B}"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028" name="Title Placeholder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n-US" smtClean="0"/>
              <a:t>Click to edit Master title style</a:t>
            </a:r>
          </a:p>
        </p:txBody>
      </p:sp>
      <p:sp>
        <p:nvSpPr>
          <p:cNvPr id="1029" name="Text Placeholder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fontAlgn="auto" latinLnBrk="0" hangingPunct="1">
              <a:spcBef>
                <a:spcPts val="0"/>
              </a:spcBef>
              <a:spcAft>
                <a:spcPts val="0"/>
              </a:spcAft>
              <a:defRPr kumimoji="0" sz="1200" smtClean="0">
                <a:solidFill>
                  <a:schemeClr val="tx2">
                    <a:shade val="90000"/>
                  </a:schemeClr>
                </a:solidFill>
                <a:latin typeface="+mn-lt"/>
              </a:defRPr>
            </a:lvl1pPr>
          </a:lstStyle>
          <a:p>
            <a:pPr>
              <a:defRPr/>
            </a:pPr>
            <a:fld id="{52F5F981-AA01-413A-8286-C15E20F9E3DE}" type="datetimeFigureOut">
              <a:rPr lang="en-US"/>
              <a:pPr>
                <a:defRPr/>
              </a:pPr>
              <a:t>2/2/2012</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defRPr>
            </a:lvl1pPr>
          </a:lstStyle>
          <a:p>
            <a:pPr>
              <a:defRPr/>
            </a:pPr>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200" smtClean="0">
                <a:solidFill>
                  <a:schemeClr val="tx2">
                    <a:shade val="90000"/>
                  </a:schemeClr>
                </a:solidFill>
                <a:latin typeface="+mn-lt"/>
              </a:defRPr>
            </a:lvl1pPr>
          </a:lstStyle>
          <a:p>
            <a:pPr>
              <a:defRPr/>
            </a:pPr>
            <a:fld id="{43AC1C12-5FB7-408D-8750-F08D9E38C266}" type="slidenum">
              <a:rPr lang="en-US"/>
              <a:pPr>
                <a:defRPr/>
              </a:pPr>
              <a:t>‹#›</a:t>
            </a:fld>
            <a:endParaRPr lang="en-US"/>
          </a:p>
        </p:txBody>
      </p:sp>
      <p:grpSp>
        <p:nvGrpSpPr>
          <p:cNvPr id="1033"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grpSp>
    </p:spTree>
  </p:cSld>
  <p:clrMap bg1="lt1" tx1="dk1" bg2="lt2" tx2="dk2" accent1="accent1" accent2="accent2" accent3="accent3" accent4="accent4" accent5="accent5" accent6="accent6" hlink="hlink" folHlink="folHlink"/>
  <p:sldLayoutIdLst>
    <p:sldLayoutId id="2147483755" r:id="rId1"/>
    <p:sldLayoutId id="2147483754" r:id="rId2"/>
    <p:sldLayoutId id="2147483753" r:id="rId3"/>
    <p:sldLayoutId id="2147483752" r:id="rId4"/>
    <p:sldLayoutId id="2147483751" r:id="rId5"/>
    <p:sldLayoutId id="2147483750" r:id="rId6"/>
    <p:sldLayoutId id="2147483749" r:id="rId7"/>
    <p:sldLayoutId id="2147483748" r:id="rId8"/>
    <p:sldLayoutId id="2147483756" r:id="rId9"/>
    <p:sldLayoutId id="2147483747" r:id="rId10"/>
    <p:sldLayoutId id="2147483746" r:id="rId11"/>
  </p:sldLayoutIdLst>
  <p:txStyles>
    <p:titleStyle>
      <a:lvl1pPr algn="l" rtl="0" fontAlgn="base">
        <a:spcBef>
          <a:spcPct val="0"/>
        </a:spcBef>
        <a:spcAft>
          <a:spcPct val="0"/>
        </a:spcAft>
        <a:defRPr sz="5000" kern="1200">
          <a:solidFill>
            <a:schemeClr val="tx2"/>
          </a:solidFill>
          <a:latin typeface="+mj-lt"/>
          <a:ea typeface="+mj-ea"/>
          <a:cs typeface="+mj-cs"/>
        </a:defRPr>
      </a:lvl1pPr>
      <a:lvl2pPr algn="l" rtl="0" fontAlgn="base">
        <a:spcBef>
          <a:spcPct val="0"/>
        </a:spcBef>
        <a:spcAft>
          <a:spcPct val="0"/>
        </a:spcAft>
        <a:defRPr sz="5000">
          <a:solidFill>
            <a:schemeClr val="tx2"/>
          </a:solidFill>
          <a:latin typeface="Calibri" pitchFamily="34" charset="0"/>
        </a:defRPr>
      </a:lvl2pPr>
      <a:lvl3pPr algn="l" rtl="0" fontAlgn="base">
        <a:spcBef>
          <a:spcPct val="0"/>
        </a:spcBef>
        <a:spcAft>
          <a:spcPct val="0"/>
        </a:spcAft>
        <a:defRPr sz="5000">
          <a:solidFill>
            <a:schemeClr val="tx2"/>
          </a:solidFill>
          <a:latin typeface="Calibri" pitchFamily="34" charset="0"/>
        </a:defRPr>
      </a:lvl3pPr>
      <a:lvl4pPr algn="l" rtl="0" fontAlgn="base">
        <a:spcBef>
          <a:spcPct val="0"/>
        </a:spcBef>
        <a:spcAft>
          <a:spcPct val="0"/>
        </a:spcAft>
        <a:defRPr sz="5000">
          <a:solidFill>
            <a:schemeClr val="tx2"/>
          </a:solidFill>
          <a:latin typeface="Calibri" pitchFamily="34" charset="0"/>
        </a:defRPr>
      </a:lvl4pPr>
      <a:lvl5pPr algn="l" rtl="0" fontAlgn="base">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fontAlgn="base">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fontAlgn="base">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fontAlgn="base">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fontAlgn="base">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fontAlgn="base">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685800"/>
            <a:ext cx="7851648" cy="1828800"/>
          </a:xfrm>
        </p:spPr>
        <p:txBody>
          <a:bodyPr>
            <a:noAutofit/>
          </a:bodyPr>
          <a:lstStyle/>
          <a:p>
            <a:pPr algn="ctr" fontAlgn="auto">
              <a:spcAft>
                <a:spcPts val="0"/>
              </a:spcAft>
              <a:defRPr/>
            </a:pPr>
            <a:r>
              <a:rPr lang="en-US" sz="6000" dirty="0" err="1" smtClean="0"/>
              <a:t>Mes</a:t>
            </a:r>
            <a:r>
              <a:rPr lang="en-US" sz="6000" dirty="0" smtClean="0"/>
              <a:t> </a:t>
            </a:r>
            <a:r>
              <a:rPr lang="en-US" sz="6000" dirty="0" err="1" smtClean="0"/>
              <a:t>Vacanes</a:t>
            </a:r>
            <a:r>
              <a:rPr lang="en-US" sz="6000" dirty="0" smtClean="0"/>
              <a:t> </a:t>
            </a:r>
            <a:r>
              <a:rPr lang="en-US" sz="6000" b="0" dirty="0" smtClean="0"/>
              <a:t>au Québec</a:t>
            </a:r>
            <a:endParaRPr lang="en-US" sz="6000" dirty="0"/>
          </a:p>
        </p:txBody>
      </p:sp>
      <p:sp>
        <p:nvSpPr>
          <p:cNvPr id="13314" name="Subtitle 2"/>
          <p:cNvSpPr>
            <a:spLocks noGrp="1"/>
          </p:cNvSpPr>
          <p:nvPr>
            <p:ph type="subTitle" idx="1"/>
          </p:nvPr>
        </p:nvSpPr>
        <p:spPr>
          <a:xfrm>
            <a:off x="533400" y="2743200"/>
            <a:ext cx="7854950" cy="1752600"/>
          </a:xfrm>
        </p:spPr>
        <p:txBody>
          <a:bodyPr/>
          <a:lstStyle/>
          <a:p>
            <a:pPr marR="0" algn="ctr"/>
            <a:r>
              <a:rPr lang="en-US" sz="3200" smtClean="0"/>
              <a:t>Victoria Zygouras</a:t>
            </a:r>
          </a:p>
          <a:p>
            <a:pPr marR="0" algn="ctr"/>
            <a:r>
              <a:rPr lang="en-US" sz="3200" smtClean="0"/>
              <a:t>A Period French</a:t>
            </a:r>
          </a:p>
        </p:txBody>
      </p:sp>
      <p:pic>
        <p:nvPicPr>
          <p:cNvPr id="13315" name="Picture 2" descr="C:\Users\dooli\AppData\Local\Microsoft\Windows\Temporary Internet Files\Content.IE5\72QLR047\MC900439774[1].png"/>
          <p:cNvPicPr>
            <a:picLocks noChangeAspect="1" noChangeArrowheads="1"/>
          </p:cNvPicPr>
          <p:nvPr/>
        </p:nvPicPr>
        <p:blipFill>
          <a:blip r:embed="rId2"/>
          <a:srcRect/>
          <a:stretch>
            <a:fillRect/>
          </a:stretch>
        </p:blipFill>
        <p:spPr bwMode="auto">
          <a:xfrm>
            <a:off x="5638800" y="3962400"/>
            <a:ext cx="2209800" cy="2209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685800" y="514350"/>
            <a:ext cx="2743200" cy="1162050"/>
          </a:xfrm>
        </p:spPr>
        <p:txBody>
          <a:bodyPr/>
          <a:lstStyle/>
          <a:p>
            <a:r>
              <a:rPr lang="en-US" sz="2800" smtClean="0"/>
              <a:t>Québec: le premier jour</a:t>
            </a:r>
          </a:p>
        </p:txBody>
      </p:sp>
      <p:sp>
        <p:nvSpPr>
          <p:cNvPr id="5" name="Text Placeholder 4"/>
          <p:cNvSpPr>
            <a:spLocks noGrp="1"/>
          </p:cNvSpPr>
          <p:nvPr>
            <p:ph type="body" idx="2"/>
          </p:nvPr>
        </p:nvSpPr>
        <p:spPr/>
        <p:txBody>
          <a:bodyPr>
            <a:noAutofit/>
          </a:bodyPr>
          <a:lstStyle/>
          <a:p>
            <a:pPr fontAlgn="auto">
              <a:spcAft>
                <a:spcPts val="0"/>
              </a:spcAft>
              <a:buClr>
                <a:schemeClr val="accent3"/>
              </a:buClr>
              <a:buFont typeface="Wingdings 2"/>
              <a:buNone/>
              <a:defRPr/>
            </a:pPr>
            <a:r>
              <a:rPr lang="en-US" sz="1850" dirty="0" err="1" smtClean="0"/>
              <a:t>Chére</a:t>
            </a:r>
            <a:r>
              <a:rPr lang="en-US" sz="1850" dirty="0" smtClean="0"/>
              <a:t> </a:t>
            </a:r>
            <a:r>
              <a:rPr lang="en-US" sz="1850" dirty="0" err="1" smtClean="0"/>
              <a:t>Maman</a:t>
            </a:r>
            <a:r>
              <a:rPr lang="en-US" sz="1850" dirty="0" smtClean="0"/>
              <a:t> et Papa,</a:t>
            </a:r>
          </a:p>
          <a:p>
            <a:pPr fontAlgn="auto">
              <a:spcAft>
                <a:spcPts val="0"/>
              </a:spcAft>
              <a:buClr>
                <a:schemeClr val="accent3"/>
              </a:buClr>
              <a:buFont typeface="Wingdings 2"/>
              <a:buNone/>
              <a:defRPr/>
            </a:pPr>
            <a:r>
              <a:rPr lang="en-US" sz="2000" dirty="0" err="1" smtClean="0"/>
              <a:t>Aujourd'hui</a:t>
            </a:r>
            <a:r>
              <a:rPr lang="en-US" sz="2000" dirty="0" smtClean="0"/>
              <a:t>, </a:t>
            </a:r>
            <a:r>
              <a:rPr lang="en-US" sz="1850" dirty="0" smtClean="0"/>
              <a:t>je </a:t>
            </a:r>
            <a:r>
              <a:rPr lang="en-US" sz="1850" dirty="0" err="1" smtClean="0"/>
              <a:t>suis</a:t>
            </a:r>
            <a:r>
              <a:rPr lang="en-US" sz="1850" dirty="0" smtClean="0"/>
              <a:t> </a:t>
            </a:r>
            <a:r>
              <a:rPr lang="en-US" sz="1850" dirty="0" err="1" smtClean="0"/>
              <a:t>allé</a:t>
            </a:r>
            <a:r>
              <a:rPr lang="en-US" sz="1850" dirty="0" smtClean="0"/>
              <a:t> au Québec Winter Carnival. Je </a:t>
            </a:r>
            <a:r>
              <a:rPr lang="en-US" sz="1850" dirty="0" err="1" smtClean="0"/>
              <a:t>suis</a:t>
            </a:r>
            <a:r>
              <a:rPr lang="en-US" sz="1850" dirty="0" smtClean="0"/>
              <a:t> vu “Ketchup” le clown. Il a </a:t>
            </a:r>
            <a:r>
              <a:rPr lang="en-US" sz="1850" dirty="0" err="1" smtClean="0"/>
              <a:t>eu</a:t>
            </a:r>
            <a:r>
              <a:rPr lang="en-US" sz="1850" dirty="0" smtClean="0"/>
              <a:t> </a:t>
            </a:r>
            <a:r>
              <a:rPr lang="en-US" sz="1850" dirty="0" err="1" smtClean="0"/>
              <a:t>trés</a:t>
            </a:r>
            <a:r>
              <a:rPr lang="en-US" sz="1850" dirty="0" smtClean="0"/>
              <a:t> </a:t>
            </a:r>
            <a:r>
              <a:rPr lang="en-US" sz="1850" dirty="0" err="1" smtClean="0"/>
              <a:t>amusant</a:t>
            </a:r>
            <a:r>
              <a:rPr lang="en-US" sz="1850" dirty="0" smtClean="0"/>
              <a:t> et Il a </a:t>
            </a:r>
            <a:r>
              <a:rPr lang="en-US" sz="1850" dirty="0" err="1" smtClean="0"/>
              <a:t>mis</a:t>
            </a:r>
            <a:r>
              <a:rPr lang="en-US" sz="1850" dirty="0" smtClean="0"/>
              <a:t> </a:t>
            </a:r>
            <a:r>
              <a:rPr lang="en-US" sz="1850" dirty="0" err="1" smtClean="0"/>
              <a:t>trés</a:t>
            </a:r>
            <a:r>
              <a:rPr lang="en-US" sz="1850" dirty="0" smtClean="0"/>
              <a:t> grand </a:t>
            </a:r>
            <a:r>
              <a:rPr lang="en-US" sz="1850" dirty="0" err="1" smtClean="0"/>
              <a:t>chaussures</a:t>
            </a:r>
            <a:r>
              <a:rPr lang="en-US" sz="1850" dirty="0" smtClean="0"/>
              <a:t>. </a:t>
            </a:r>
            <a:r>
              <a:rPr lang="en-US" sz="1850" dirty="0" err="1" smtClean="0"/>
              <a:t>J’ai</a:t>
            </a:r>
            <a:r>
              <a:rPr lang="en-US" sz="1850" dirty="0" smtClean="0"/>
              <a:t> </a:t>
            </a:r>
            <a:r>
              <a:rPr lang="en-US" sz="1850" dirty="0" err="1" smtClean="0"/>
              <a:t>mangé</a:t>
            </a:r>
            <a:r>
              <a:rPr lang="en-US" sz="1850" dirty="0" smtClean="0"/>
              <a:t> pizza au </a:t>
            </a:r>
            <a:r>
              <a:rPr lang="en-US" sz="1850" dirty="0" err="1" smtClean="0"/>
              <a:t>Pizzeta</a:t>
            </a:r>
            <a:r>
              <a:rPr lang="en-US" sz="1850" dirty="0" smtClean="0"/>
              <a:t>, un restaurant. Mon resort, Hotel le Fairmont Château </a:t>
            </a:r>
            <a:r>
              <a:rPr lang="en-US" sz="1850" dirty="0" err="1" smtClean="0"/>
              <a:t>Fronteac</a:t>
            </a:r>
            <a:r>
              <a:rPr lang="en-US" sz="1850" dirty="0" smtClean="0"/>
              <a:t> a </a:t>
            </a:r>
            <a:r>
              <a:rPr lang="en-US" sz="1850" dirty="0" err="1" smtClean="0"/>
              <a:t>eu</a:t>
            </a:r>
            <a:r>
              <a:rPr lang="en-US" sz="1850" dirty="0" smtClean="0"/>
              <a:t> </a:t>
            </a:r>
            <a:r>
              <a:rPr lang="en-US" sz="1850" dirty="0" err="1" smtClean="0"/>
              <a:t>trés</a:t>
            </a:r>
            <a:r>
              <a:rPr lang="en-US" sz="1850" dirty="0" smtClean="0"/>
              <a:t> grand et beau. Je ne </a:t>
            </a:r>
            <a:r>
              <a:rPr lang="en-US" sz="1850" dirty="0" err="1" smtClean="0"/>
              <a:t>suis</a:t>
            </a:r>
            <a:r>
              <a:rPr lang="en-US" sz="1850" dirty="0" smtClean="0"/>
              <a:t> vu pas la Tour Eiffel.</a:t>
            </a:r>
          </a:p>
          <a:p>
            <a:pPr fontAlgn="auto">
              <a:spcAft>
                <a:spcPts val="0"/>
              </a:spcAft>
              <a:buClr>
                <a:schemeClr val="accent3"/>
              </a:buClr>
              <a:buFont typeface="Wingdings 2"/>
              <a:buNone/>
              <a:defRPr/>
            </a:pPr>
            <a:r>
              <a:rPr lang="en-US" sz="1850" dirty="0" smtClean="0"/>
              <a:t>À </a:t>
            </a:r>
            <a:r>
              <a:rPr lang="en-US" sz="1850" dirty="0" err="1" smtClean="0"/>
              <a:t>bientôt</a:t>
            </a:r>
            <a:r>
              <a:rPr lang="en-US" sz="1850" dirty="0" smtClean="0"/>
              <a:t>!, </a:t>
            </a:r>
          </a:p>
          <a:p>
            <a:pPr fontAlgn="auto">
              <a:spcAft>
                <a:spcPts val="0"/>
              </a:spcAft>
              <a:buClr>
                <a:schemeClr val="accent3"/>
              </a:buClr>
              <a:buFont typeface="Wingdings 2"/>
              <a:buNone/>
              <a:defRPr/>
            </a:pPr>
            <a:r>
              <a:rPr lang="en-US" sz="1850" dirty="0" smtClean="0"/>
              <a:t>Victoria Zygouras </a:t>
            </a:r>
            <a:endParaRPr lang="en-US" sz="1850" dirty="0"/>
          </a:p>
        </p:txBody>
      </p:sp>
      <p:pic>
        <p:nvPicPr>
          <p:cNvPr id="14339" name="Picture 2" descr="C:\Users\dooli\AppData\Local\Microsoft\Windows\Temporary Internet Files\Content.IE5\7B8MQ4CH\MC900136783[1].wmf"/>
          <p:cNvPicPr>
            <a:picLocks noGrp="1" noChangeAspect="1" noChangeArrowheads="1"/>
          </p:cNvPicPr>
          <p:nvPr>
            <p:ph sz="half" idx="1"/>
          </p:nvPr>
        </p:nvPicPr>
        <p:blipFill>
          <a:blip r:embed="rId2"/>
          <a:srcRect/>
          <a:stretch>
            <a:fillRect/>
          </a:stretch>
        </p:blipFill>
        <p:spPr>
          <a:xfrm>
            <a:off x="3581400" y="838200"/>
            <a:ext cx="4851400" cy="5105400"/>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title"/>
          </p:nvPr>
        </p:nvSpPr>
        <p:spPr>
          <a:xfrm>
            <a:off x="685800" y="514350"/>
            <a:ext cx="2743200" cy="1162050"/>
          </a:xfrm>
        </p:spPr>
        <p:txBody>
          <a:bodyPr/>
          <a:lstStyle/>
          <a:p>
            <a:r>
              <a:rPr lang="en-US" sz="2800" smtClean="0"/>
              <a:t>Québec: la deuxième journée</a:t>
            </a:r>
          </a:p>
        </p:txBody>
      </p:sp>
      <p:sp>
        <p:nvSpPr>
          <p:cNvPr id="15362" name="Text Placeholder 4"/>
          <p:cNvSpPr>
            <a:spLocks noGrp="1"/>
          </p:cNvSpPr>
          <p:nvPr>
            <p:ph type="body" idx="2"/>
          </p:nvPr>
        </p:nvSpPr>
        <p:spPr/>
        <p:txBody>
          <a:bodyPr/>
          <a:lstStyle/>
          <a:p>
            <a:r>
              <a:rPr lang="en-US" sz="1900" smtClean="0"/>
              <a:t>Chére Maman,</a:t>
            </a:r>
          </a:p>
          <a:p>
            <a:r>
              <a:rPr lang="en-US" sz="2000" smtClean="0"/>
              <a:t>Aujourd'hui</a:t>
            </a:r>
            <a:r>
              <a:rPr lang="en-US" sz="1900" smtClean="0"/>
              <a:t>, J’ai acheté un chapeau et bonbons a la cabane á sucre. Je suis allé skier sur une grande montagne. La niege a été froide et blanche. J’ai vu les skieurs, mais je n’ai pas vu une plage. Aprés mon dîner je suis allé á Bonhomme’s “Rose” parti. Il a été amusant. </a:t>
            </a:r>
          </a:p>
          <a:p>
            <a:r>
              <a:rPr lang="en-US" sz="1900" smtClean="0"/>
              <a:t>À la prochaine!,</a:t>
            </a:r>
          </a:p>
          <a:p>
            <a:r>
              <a:rPr lang="en-US" sz="1900" smtClean="0"/>
              <a:t>Victoria Zygouras </a:t>
            </a:r>
          </a:p>
        </p:txBody>
      </p:sp>
      <p:pic>
        <p:nvPicPr>
          <p:cNvPr id="15363" name="Picture 2" descr="C:\Users\dooli\AppData\Local\Microsoft\Windows\Temporary Internet Files\Content.IE5\DTXT98EL\MP900399877[1].jpg"/>
          <p:cNvPicPr>
            <a:picLocks noGrp="1" noChangeAspect="1" noChangeArrowheads="1"/>
          </p:cNvPicPr>
          <p:nvPr>
            <p:ph sz="half" idx="1"/>
          </p:nvPr>
        </p:nvPicPr>
        <p:blipFill>
          <a:blip r:embed="rId2"/>
          <a:srcRect/>
          <a:stretch>
            <a:fillRect/>
          </a:stretch>
        </p:blipFill>
        <p:spPr>
          <a:xfrm>
            <a:off x="3581400" y="1447800"/>
            <a:ext cx="5145088" cy="4267200"/>
          </a:xfr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a:xfrm>
            <a:off x="685800" y="514350"/>
            <a:ext cx="2743200" cy="1162050"/>
          </a:xfrm>
        </p:spPr>
        <p:txBody>
          <a:bodyPr/>
          <a:lstStyle/>
          <a:p>
            <a:r>
              <a:rPr lang="en-US" sz="2800" smtClean="0"/>
              <a:t>Québec: le troisième jour</a:t>
            </a:r>
          </a:p>
        </p:txBody>
      </p:sp>
      <p:sp>
        <p:nvSpPr>
          <p:cNvPr id="16386" name="Text Placeholder 4"/>
          <p:cNvSpPr>
            <a:spLocks noGrp="1"/>
          </p:cNvSpPr>
          <p:nvPr>
            <p:ph type="body" idx="2"/>
          </p:nvPr>
        </p:nvSpPr>
        <p:spPr/>
        <p:txBody>
          <a:bodyPr/>
          <a:lstStyle/>
          <a:p>
            <a:r>
              <a:rPr lang="en-US" sz="1900" smtClean="0"/>
              <a:t>Chéres amies, </a:t>
            </a:r>
          </a:p>
          <a:p>
            <a:r>
              <a:rPr lang="en-US" sz="2000" smtClean="0"/>
              <a:t>Aujourd'hui</a:t>
            </a:r>
            <a:r>
              <a:rPr lang="en-US" sz="1900" smtClean="0"/>
              <a:t>, Je suis retourné a la Québec Winter Carnival et j’ai vu les glissoires de niege du Carnival. Je n’ai pas vu </a:t>
            </a:r>
            <a:r>
              <a:rPr lang="fr-FR" sz="1900" smtClean="0"/>
              <a:t>Bonhomme. Il a été </a:t>
            </a:r>
            <a:r>
              <a:rPr lang="en-US" sz="1900" smtClean="0"/>
              <a:t>avec les autres touristes. </a:t>
            </a:r>
            <a:r>
              <a:rPr lang="en-US" sz="2000" smtClean="0"/>
              <a:t>J'ai mangé  a la “Mangue Verte”. </a:t>
            </a:r>
            <a:r>
              <a:rPr lang="fr-FR" sz="2000" smtClean="0"/>
              <a:t>Après je suis allé patiner avec mes amis</a:t>
            </a:r>
            <a:r>
              <a:rPr lang="en-US" sz="2000" smtClean="0"/>
              <a:t>.</a:t>
            </a:r>
          </a:p>
          <a:p>
            <a:r>
              <a:rPr lang="en-US" sz="2000" smtClean="0"/>
              <a:t>Bonne journée!,</a:t>
            </a:r>
          </a:p>
          <a:p>
            <a:r>
              <a:rPr lang="en-US" sz="2000" smtClean="0"/>
              <a:t>Victoria Zygouras</a:t>
            </a:r>
            <a:endParaRPr lang="en-US" sz="1900" smtClean="0"/>
          </a:p>
        </p:txBody>
      </p:sp>
      <p:sp>
        <p:nvSpPr>
          <p:cNvPr id="16387" name="Content Placeholder 3"/>
          <p:cNvSpPr>
            <a:spLocks noGrp="1"/>
          </p:cNvSpPr>
          <p:nvPr>
            <p:ph sz="half" idx="1"/>
          </p:nvPr>
        </p:nvSpPr>
        <p:spPr/>
        <p:txBody>
          <a:bodyPr/>
          <a:lstStyle/>
          <a:p>
            <a:endParaRPr lang="en-US" smtClean="0"/>
          </a:p>
        </p:txBody>
      </p:sp>
      <p:pic>
        <p:nvPicPr>
          <p:cNvPr id="16388" name="Picture 3" descr="C:\Users\dooli\AppData\Local\Microsoft\Windows\Temporary Internet Files\Content.IE5\DTXT98EL\MP900422140[1].jpg"/>
          <p:cNvPicPr>
            <a:picLocks noChangeAspect="1" noChangeArrowheads="1"/>
          </p:cNvPicPr>
          <p:nvPr/>
        </p:nvPicPr>
        <p:blipFill>
          <a:blip r:embed="rId2"/>
          <a:srcRect/>
          <a:stretch>
            <a:fillRect/>
          </a:stretch>
        </p:blipFill>
        <p:spPr bwMode="auto">
          <a:xfrm>
            <a:off x="3581400" y="1752600"/>
            <a:ext cx="5143500" cy="3810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a:xfrm>
            <a:off x="685800" y="514350"/>
            <a:ext cx="2743200" cy="1162050"/>
          </a:xfrm>
        </p:spPr>
        <p:txBody>
          <a:bodyPr/>
          <a:lstStyle/>
          <a:p>
            <a:r>
              <a:rPr lang="en-US" sz="2800" smtClean="0"/>
              <a:t>Québec: le quatrième jour </a:t>
            </a:r>
          </a:p>
        </p:txBody>
      </p:sp>
      <p:sp>
        <p:nvSpPr>
          <p:cNvPr id="17410" name="Text Placeholder 4"/>
          <p:cNvSpPr>
            <a:spLocks noGrp="1"/>
          </p:cNvSpPr>
          <p:nvPr>
            <p:ph type="body" idx="2"/>
          </p:nvPr>
        </p:nvSpPr>
        <p:spPr/>
        <p:txBody>
          <a:bodyPr/>
          <a:lstStyle/>
          <a:p>
            <a:r>
              <a:rPr lang="en-US" sz="1900" smtClean="0"/>
              <a:t>Cher Papa,</a:t>
            </a:r>
          </a:p>
          <a:p>
            <a:r>
              <a:rPr lang="en-US" sz="1900" smtClean="0"/>
              <a:t>Aujourd'hui, Je suis allé á  l’Hôtel de Glace! Je </a:t>
            </a:r>
            <a:r>
              <a:rPr lang="fr-FR" sz="1900" smtClean="0"/>
              <a:t>suis resté seulement une nuit. Il a été </a:t>
            </a:r>
            <a:r>
              <a:rPr lang="en-US" sz="1900" smtClean="0"/>
              <a:t>très froid </a:t>
            </a:r>
            <a:r>
              <a:rPr lang="fr-FR" sz="1900" smtClean="0"/>
              <a:t>et je n'ai pas aimé. J'ai mangé un croissant et un chocolat chaud. Je n'ai pas vu d'un thermomètre.</a:t>
            </a:r>
            <a:r>
              <a:rPr lang="en-US" sz="1900" smtClean="0"/>
              <a:t> Il a été beau et froid. J'ai acheté une montre.</a:t>
            </a:r>
          </a:p>
          <a:p>
            <a:r>
              <a:rPr lang="en-US" sz="1900" smtClean="0"/>
              <a:t>Amitiés, </a:t>
            </a:r>
          </a:p>
          <a:p>
            <a:r>
              <a:rPr lang="en-US" sz="1900" smtClean="0"/>
              <a:t>Victoria Zygouras</a:t>
            </a:r>
          </a:p>
        </p:txBody>
      </p:sp>
      <p:sp>
        <p:nvSpPr>
          <p:cNvPr id="17411" name="Content Placeholder 3"/>
          <p:cNvSpPr>
            <a:spLocks noGrp="1"/>
          </p:cNvSpPr>
          <p:nvPr>
            <p:ph sz="half" idx="1"/>
          </p:nvPr>
        </p:nvSpPr>
        <p:spPr/>
        <p:txBody>
          <a:bodyPr/>
          <a:lstStyle/>
          <a:p>
            <a:pPr>
              <a:buFont typeface="Wingdings 2" pitchFamily="18" charset="2"/>
              <a:buNone/>
            </a:pPr>
            <a:endParaRPr lang="en-US" smtClean="0"/>
          </a:p>
        </p:txBody>
      </p:sp>
      <p:pic>
        <p:nvPicPr>
          <p:cNvPr id="17412" name="Picture 4" descr="http://www.hoteldeglace-canada.com/Images/360_06.png"/>
          <p:cNvPicPr>
            <a:picLocks noChangeAspect="1" noChangeArrowheads="1"/>
          </p:cNvPicPr>
          <p:nvPr/>
        </p:nvPicPr>
        <p:blipFill>
          <a:blip r:embed="rId2"/>
          <a:srcRect/>
          <a:stretch>
            <a:fillRect/>
          </a:stretch>
        </p:blipFill>
        <p:spPr bwMode="auto">
          <a:xfrm>
            <a:off x="3429000" y="1524000"/>
            <a:ext cx="5486400" cy="4114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a:xfrm>
            <a:off x="685800" y="514350"/>
            <a:ext cx="2743200" cy="1162050"/>
          </a:xfrm>
        </p:spPr>
        <p:txBody>
          <a:bodyPr/>
          <a:lstStyle/>
          <a:p>
            <a:r>
              <a:rPr lang="en-US" sz="2800" smtClean="0"/>
              <a:t>Québec: le cinquième jour</a:t>
            </a:r>
          </a:p>
        </p:txBody>
      </p:sp>
      <p:sp>
        <p:nvSpPr>
          <p:cNvPr id="18434" name="Text Placeholder 4"/>
          <p:cNvSpPr>
            <a:spLocks noGrp="1"/>
          </p:cNvSpPr>
          <p:nvPr>
            <p:ph type="body" idx="2"/>
          </p:nvPr>
        </p:nvSpPr>
        <p:spPr/>
        <p:txBody>
          <a:bodyPr/>
          <a:lstStyle/>
          <a:p>
            <a:r>
              <a:rPr lang="en-US" sz="1900" smtClean="0"/>
              <a:t>Chéres Dalia et Lexi,</a:t>
            </a:r>
          </a:p>
          <a:p>
            <a:r>
              <a:rPr lang="en-US" sz="1900" smtClean="0"/>
              <a:t>Aujourd'hui, J’ai mangé une omlette au fromage à Cosmos. J’ai vu le bonhomme à son soirée palais de glace. Je me suis bien amusée. J’ai acheté un anorak et une écharpe. Je n’ai pas vu une piscine. Je parts et je rentre chez nous aujourd’hui.</a:t>
            </a:r>
          </a:p>
          <a:p>
            <a:r>
              <a:rPr lang="en-US" sz="1900" smtClean="0"/>
              <a:t>Gros Bises!,</a:t>
            </a:r>
          </a:p>
          <a:p>
            <a:r>
              <a:rPr lang="en-US" sz="1900" smtClean="0"/>
              <a:t>Victoria Zygouras</a:t>
            </a:r>
          </a:p>
          <a:p>
            <a:endParaRPr lang="en-US" smtClean="0"/>
          </a:p>
        </p:txBody>
      </p:sp>
      <p:sp>
        <p:nvSpPr>
          <p:cNvPr id="18435" name="Content Placeholder 5"/>
          <p:cNvSpPr>
            <a:spLocks noGrp="1"/>
          </p:cNvSpPr>
          <p:nvPr>
            <p:ph sz="half" idx="1"/>
          </p:nvPr>
        </p:nvSpPr>
        <p:spPr/>
        <p:txBody>
          <a:bodyPr/>
          <a:lstStyle/>
          <a:p>
            <a:endParaRPr lang="en-US" smtClean="0"/>
          </a:p>
        </p:txBody>
      </p:sp>
      <p:pic>
        <p:nvPicPr>
          <p:cNvPr id="18436" name="Picture 3" descr="C:\Users\dooli\AppData\Local\Microsoft\Windows\Temporary Internet Files\Content.IE5\7B8MQ4CH\MC900078766[1].wmf"/>
          <p:cNvPicPr>
            <a:picLocks noChangeAspect="1" noChangeArrowheads="1"/>
          </p:cNvPicPr>
          <p:nvPr/>
        </p:nvPicPr>
        <p:blipFill>
          <a:blip r:embed="rId2"/>
          <a:srcRect/>
          <a:stretch>
            <a:fillRect/>
          </a:stretch>
        </p:blipFill>
        <p:spPr bwMode="auto">
          <a:xfrm>
            <a:off x="3733800" y="1143000"/>
            <a:ext cx="4732338" cy="4648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116</TotalTime>
  <Words>302</Words>
  <Application>Microsoft Office PowerPoint</Application>
  <PresentationFormat>On-screen Show (4:3)</PresentationFormat>
  <Paragraphs>27</Paragraphs>
  <Slides>6</Slides>
  <Notes>0</Notes>
  <HiddenSlides>0</HiddenSlides>
  <MMClips>0</MMClips>
  <ScaleCrop>false</ScaleCrop>
  <HeadingPairs>
    <vt:vector size="6" baseType="variant">
      <vt:variant>
        <vt:lpstr>Fonts Used</vt:lpstr>
      </vt:variant>
      <vt:variant>
        <vt:i4>4</vt:i4>
      </vt:variant>
      <vt:variant>
        <vt:lpstr>Design Template</vt:lpstr>
      </vt:variant>
      <vt:variant>
        <vt:i4>2</vt:i4>
      </vt:variant>
      <vt:variant>
        <vt:lpstr>Slide Titles</vt:lpstr>
      </vt:variant>
      <vt:variant>
        <vt:i4>6</vt:i4>
      </vt:variant>
    </vt:vector>
  </HeadingPairs>
  <TitlesOfParts>
    <vt:vector size="12" baseType="lpstr">
      <vt:lpstr>Constantia</vt:lpstr>
      <vt:lpstr>Arial</vt:lpstr>
      <vt:lpstr>Calibri</vt:lpstr>
      <vt:lpstr>Wingdings 2</vt:lpstr>
      <vt:lpstr>Flow</vt:lpstr>
      <vt:lpstr>Flow</vt:lpstr>
      <vt:lpstr>Slide 1</vt:lpstr>
      <vt:lpstr>Québec: le premier jour</vt:lpstr>
      <vt:lpstr>Québec: la deuxième journée</vt:lpstr>
      <vt:lpstr>Québec: le troisième jour</vt:lpstr>
      <vt:lpstr>Québec: le quatrième jour </vt:lpstr>
      <vt:lpstr>Québec: le cinquième jour</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Mes Vacanes au Québec</dc:title>
  <dc:creator>dooli</dc:creator>
  <cp:lastModifiedBy>zygourasvas</cp:lastModifiedBy>
  <cp:revision>19</cp:revision>
  <dcterms:created xsi:type="dcterms:W3CDTF">2012-01-30T20:18:56Z</dcterms:created>
  <dcterms:modified xsi:type="dcterms:W3CDTF">2012-02-02T14:57:25Z</dcterms:modified>
</cp:coreProperties>
</file>